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76672"/>
            <a:ext cx="8077200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0927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48680"/>
            <a:ext cx="8136903" cy="5577483"/>
          </a:xfrm>
        </p:spPr>
      </p:pic>
    </p:spTree>
    <p:extLst>
      <p:ext uri="{BB962C8B-B14F-4D97-AF65-F5344CB8AC3E}">
        <p14:creationId xmlns:p14="http://schemas.microsoft.com/office/powerpoint/2010/main" val="11417230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620688"/>
            <a:ext cx="8064895" cy="5505475"/>
          </a:xfrm>
        </p:spPr>
      </p:pic>
    </p:spTree>
    <p:extLst>
      <p:ext uri="{BB962C8B-B14F-4D97-AF65-F5344CB8AC3E}">
        <p14:creationId xmlns:p14="http://schemas.microsoft.com/office/powerpoint/2010/main" val="32702021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20688"/>
            <a:ext cx="8280919" cy="5505475"/>
          </a:xfrm>
        </p:spPr>
      </p:pic>
    </p:spTree>
    <p:extLst>
      <p:ext uri="{BB962C8B-B14F-4D97-AF65-F5344CB8AC3E}">
        <p14:creationId xmlns:p14="http://schemas.microsoft.com/office/powerpoint/2010/main" val="26198684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692696"/>
            <a:ext cx="7920879" cy="5433467"/>
          </a:xfrm>
        </p:spPr>
      </p:pic>
    </p:spTree>
    <p:extLst>
      <p:ext uri="{BB962C8B-B14F-4D97-AF65-F5344CB8AC3E}">
        <p14:creationId xmlns:p14="http://schemas.microsoft.com/office/powerpoint/2010/main" val="41919299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620688"/>
            <a:ext cx="8280919" cy="5688632"/>
          </a:xfrm>
        </p:spPr>
      </p:pic>
    </p:spTree>
    <p:extLst>
      <p:ext uri="{BB962C8B-B14F-4D97-AF65-F5344CB8AC3E}">
        <p14:creationId xmlns:p14="http://schemas.microsoft.com/office/powerpoint/2010/main" val="22820697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620688"/>
            <a:ext cx="8064895" cy="5760640"/>
          </a:xfrm>
        </p:spPr>
      </p:pic>
    </p:spTree>
    <p:extLst>
      <p:ext uri="{BB962C8B-B14F-4D97-AF65-F5344CB8AC3E}">
        <p14:creationId xmlns:p14="http://schemas.microsoft.com/office/powerpoint/2010/main" val="17359288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48680"/>
            <a:ext cx="7920879" cy="5760640"/>
          </a:xfrm>
        </p:spPr>
      </p:pic>
    </p:spTree>
    <p:extLst>
      <p:ext uri="{BB962C8B-B14F-4D97-AF65-F5344CB8AC3E}">
        <p14:creationId xmlns:p14="http://schemas.microsoft.com/office/powerpoint/2010/main" val="6402469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692696"/>
            <a:ext cx="7992888" cy="5433467"/>
          </a:xfrm>
        </p:spPr>
      </p:pic>
    </p:spTree>
    <p:extLst>
      <p:ext uri="{BB962C8B-B14F-4D97-AF65-F5344CB8AC3E}">
        <p14:creationId xmlns:p14="http://schemas.microsoft.com/office/powerpoint/2010/main" val="20792395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692696"/>
            <a:ext cx="8064895" cy="5433467"/>
          </a:xfrm>
        </p:spPr>
      </p:pic>
    </p:spTree>
    <p:extLst>
      <p:ext uri="{BB962C8B-B14F-4D97-AF65-F5344CB8AC3E}">
        <p14:creationId xmlns:p14="http://schemas.microsoft.com/office/powerpoint/2010/main" val="32406815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ТУРИСТ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600200"/>
            <a:ext cx="7488832" cy="4781128"/>
          </a:xfrm>
        </p:spPr>
      </p:pic>
    </p:spTree>
    <p:extLst>
      <p:ext uri="{BB962C8B-B14F-4D97-AF65-F5344CB8AC3E}">
        <p14:creationId xmlns:p14="http://schemas.microsoft.com/office/powerpoint/2010/main" val="12119186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620688"/>
            <a:ext cx="8064896" cy="5760640"/>
          </a:xfrm>
        </p:spPr>
      </p:pic>
    </p:spTree>
    <p:extLst>
      <p:ext uri="{BB962C8B-B14F-4D97-AF65-F5344CB8AC3E}">
        <p14:creationId xmlns:p14="http://schemas.microsoft.com/office/powerpoint/2010/main" val="25349978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548680"/>
            <a:ext cx="8136903" cy="5577483"/>
          </a:xfrm>
        </p:spPr>
      </p:pic>
    </p:spTree>
    <p:extLst>
      <p:ext uri="{BB962C8B-B14F-4D97-AF65-F5344CB8AC3E}">
        <p14:creationId xmlns:p14="http://schemas.microsoft.com/office/powerpoint/2010/main" val="22097234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243408"/>
            <a:ext cx="8229600" cy="1143000"/>
          </a:xfrm>
        </p:spPr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620688"/>
            <a:ext cx="7920879" cy="5505475"/>
          </a:xfrm>
        </p:spPr>
      </p:pic>
    </p:spTree>
    <p:extLst>
      <p:ext uri="{BB962C8B-B14F-4D97-AF65-F5344CB8AC3E}">
        <p14:creationId xmlns:p14="http://schemas.microsoft.com/office/powerpoint/2010/main" val="15431838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620688"/>
            <a:ext cx="8064895" cy="5832648"/>
          </a:xfrm>
        </p:spPr>
      </p:pic>
    </p:spTree>
    <p:extLst>
      <p:ext uri="{BB962C8B-B14F-4D97-AF65-F5344CB8AC3E}">
        <p14:creationId xmlns:p14="http://schemas.microsoft.com/office/powerpoint/2010/main" val="100274253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Экран (4:3)</PresentationFormat>
  <Paragraphs>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ТУРИСТ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User22</dc:creator>
  <cp:lastModifiedBy>asiou11</cp:lastModifiedBy>
  <cp:revision>2</cp:revision>
  <dcterms:created xsi:type="dcterms:W3CDTF">2017-04-03T15:11:18Z</dcterms:created>
  <dcterms:modified xsi:type="dcterms:W3CDTF">2017-04-03T15:24:30Z</dcterms:modified>
</cp:coreProperties>
</file>